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7E3BD-57B2-468C-AE56-C9979161B45D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48BA9-E666-41F8-8C8E-747759D0836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Chapter 6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Kendall/Hunt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8CCA14-87AC-453B-A498-1596297E5192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Chapter 6</a:t>
            </a:r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Kendall/Hunt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B00378-305E-4C48-B0C9-E0C818749F48}" type="slidenum">
              <a:rPr lang="en-US"/>
              <a:pPr/>
              <a:t>2</a:t>
            </a:fld>
            <a:endParaRPr lang="en-US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Chapter 6</a:t>
            </a:r>
          </a:p>
        </p:txBody>
      </p:sp>
      <p:sp>
        <p:nvSpPr>
          <p:cNvPr id="3072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/>
              <a:t>Kendall/Hunt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C22DCA-8077-4639-B535-230615CF8583}" type="slidenum">
              <a:rPr lang="en-US"/>
              <a:pPr/>
              <a:t>3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388B3A9-31A5-496A-925B-A21608BC06F9}" type="datetimeFigureOut">
              <a:rPr lang="en-US" smtClean="0"/>
              <a:pPr/>
              <a:t>10/27/2010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592D2E1-02E6-4F04-A71F-43BF49DF5A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90600" y="0"/>
            <a:ext cx="7696200" cy="1143000"/>
          </a:xfrm>
        </p:spPr>
        <p:txBody>
          <a:bodyPr/>
          <a:lstStyle/>
          <a:p>
            <a:pPr eaLnBrk="1" hangingPunct="1"/>
            <a:r>
              <a:rPr lang="en-US" b="0" dirty="0" smtClean="0">
                <a:solidFill>
                  <a:schemeClr val="bg1"/>
                </a:solidFill>
                <a:effectLst/>
                <a:latin typeface="Arial Black" pitchFamily="-128" charset="0"/>
              </a:rPr>
              <a:t>Plain Weave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90600"/>
            <a:ext cx="8763000" cy="5105400"/>
          </a:xfrm>
        </p:spPr>
        <p:txBody>
          <a:bodyPr/>
          <a:lstStyle/>
          <a:p>
            <a:pPr>
              <a:spcBef>
                <a:spcPct val="40000"/>
              </a:spcBef>
              <a:buClr>
                <a:schemeClr val="tx1"/>
              </a:buClr>
              <a:buSzTx/>
              <a:buFont typeface="Wingdings" pitchFamily="2" charset="2"/>
              <a:buChar char="§"/>
              <a:defRPr/>
            </a:pP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The simplest and most common weave pattern</a:t>
            </a:r>
          </a:p>
          <a:p>
            <a:pPr>
              <a:spcBef>
                <a:spcPct val="40000"/>
              </a:spcBef>
              <a:buClr>
                <a:schemeClr val="tx1"/>
              </a:buClr>
              <a:buSzTx/>
              <a:buFont typeface="Wingdings" pitchFamily="2" charset="2"/>
              <a:buChar char="§"/>
              <a:defRPr/>
            </a:pP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The warp and weft yarns pass under each other </a:t>
            </a: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alternately (1 over, 1 under)</a:t>
            </a:r>
            <a:endParaRPr lang="en-US" sz="3600" b="0" dirty="0" smtClean="0">
              <a:solidFill>
                <a:schemeClr val="bg1"/>
              </a:solidFill>
              <a:effectLst/>
              <a:latin typeface="Arial" charset="0"/>
            </a:endParaRPr>
          </a:p>
          <a:p>
            <a:pPr>
              <a:spcBef>
                <a:spcPct val="40000"/>
              </a:spcBef>
              <a:buClr>
                <a:schemeClr val="tx1"/>
              </a:buClr>
              <a:buSzTx/>
              <a:buFont typeface="Wingdings" pitchFamily="2" charset="2"/>
              <a:buChar char="§"/>
              <a:defRPr/>
            </a:pP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Design resembles a checkerboard</a:t>
            </a:r>
          </a:p>
          <a:p>
            <a:pPr>
              <a:spcBef>
                <a:spcPct val="0"/>
              </a:spcBef>
              <a:buClr>
                <a:schemeClr val="tx2"/>
              </a:buClr>
              <a:buSzPct val="60000"/>
              <a:buFont typeface="Monotype Sorts" charset="2"/>
              <a:buNone/>
              <a:defRPr/>
            </a:pPr>
            <a:endParaRPr lang="en-US" dirty="0" smtClean="0"/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30D5CF-8DB4-43DA-B950-FB54B7F809B2}" type="slidenum">
              <a:rPr lang="en-US"/>
              <a:pPr/>
              <a:t>1</a:t>
            </a:fld>
            <a:endParaRPr lang="en-US"/>
          </a:p>
        </p:txBody>
      </p:sp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4419600"/>
            <a:ext cx="251460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90600" y="0"/>
            <a:ext cx="7696200" cy="1143000"/>
          </a:xfrm>
        </p:spPr>
        <p:txBody>
          <a:bodyPr/>
          <a:lstStyle/>
          <a:p>
            <a:pPr eaLnBrk="1" hangingPunct="1"/>
            <a:r>
              <a:rPr lang="en-US" b="0" dirty="0" smtClean="0">
                <a:solidFill>
                  <a:schemeClr val="bg1"/>
                </a:solidFill>
                <a:effectLst/>
                <a:latin typeface="Arial Black" pitchFamily="-128" charset="0"/>
              </a:rPr>
              <a:t>Twill Weave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839200" cy="5486400"/>
          </a:xfrm>
        </p:spPr>
        <p:txBody>
          <a:bodyPr/>
          <a:lstStyle/>
          <a:p>
            <a:pPr>
              <a:spcBef>
                <a:spcPct val="40000"/>
              </a:spcBef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The warp yarn is passed over </a:t>
            </a:r>
            <a:r>
              <a:rPr lang="en-US" sz="3600" dirty="0" smtClean="0">
                <a:solidFill>
                  <a:schemeClr val="bg1"/>
                </a:solidFill>
                <a:latin typeface="Arial" charset="0"/>
              </a:rPr>
              <a:t>two</a:t>
            </a: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 </a:t>
            </a: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to three weft yarns before going under </a:t>
            </a: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one</a:t>
            </a:r>
          </a:p>
          <a:p>
            <a:pPr lvl="3">
              <a:spcBef>
                <a:spcPct val="40000"/>
              </a:spcBef>
              <a:buSzTx/>
              <a:buFont typeface="Wingdings" pitchFamily="2" charset="2"/>
              <a:buChar char="§"/>
            </a:pPr>
            <a:r>
              <a:rPr lang="en-US" sz="2800" dirty="0" smtClean="0">
                <a:solidFill>
                  <a:schemeClr val="bg1"/>
                </a:solidFill>
                <a:latin typeface="Arial" charset="0"/>
              </a:rPr>
              <a:t>(2 or 3 over, 1 under)</a:t>
            </a:r>
            <a:endParaRPr lang="en-US" sz="2800" b="0" dirty="0" smtClean="0">
              <a:solidFill>
                <a:schemeClr val="bg1"/>
              </a:solidFill>
              <a:effectLst/>
              <a:latin typeface="Arial" charset="0"/>
            </a:endParaRPr>
          </a:p>
          <a:p>
            <a:pPr>
              <a:spcBef>
                <a:spcPct val="40000"/>
              </a:spcBef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Makes a </a:t>
            </a: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diagonal/stairs </a:t>
            </a: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weave </a:t>
            </a: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pattern</a:t>
            </a:r>
            <a:endParaRPr lang="en-US" sz="3600" b="0" dirty="0" smtClean="0">
              <a:solidFill>
                <a:schemeClr val="bg1"/>
              </a:solidFill>
              <a:effectLst/>
              <a:latin typeface="Arial" charset="0"/>
            </a:endParaRPr>
          </a:p>
          <a:p>
            <a:pPr>
              <a:spcBef>
                <a:spcPct val="40000"/>
              </a:spcBef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Denim </a:t>
            </a: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is one of the most common examples</a:t>
            </a:r>
          </a:p>
          <a:p>
            <a:pPr>
              <a:spcBef>
                <a:spcPct val="0"/>
              </a:spcBef>
              <a:buClr>
                <a:schemeClr val="tx2"/>
              </a:buClr>
              <a:buSzPct val="60000"/>
              <a:buFont typeface="Monotype Sorts" charset="2"/>
              <a:buNone/>
            </a:pPr>
            <a:endParaRPr lang="en-US" sz="2800" b="0" dirty="0" smtClean="0">
              <a:effectLst/>
              <a:latin typeface="Arial" charset="0"/>
            </a:endParaRPr>
          </a:p>
        </p:txBody>
      </p:sp>
      <p:sp>
        <p:nvSpPr>
          <p:cNvPr id="112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6B4BB6-AAD8-4848-8481-56CD83536188}" type="slidenum">
              <a:rPr lang="en-US"/>
              <a:pPr/>
              <a:t>2</a:t>
            </a:fld>
            <a:endParaRPr lang="en-US"/>
          </a:p>
        </p:txBody>
      </p:sp>
      <p:pic>
        <p:nvPicPr>
          <p:cNvPr id="1126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4670425"/>
            <a:ext cx="2557463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90600" y="0"/>
            <a:ext cx="7696200" cy="1143000"/>
          </a:xfrm>
        </p:spPr>
        <p:txBody>
          <a:bodyPr/>
          <a:lstStyle/>
          <a:p>
            <a:pPr eaLnBrk="1" hangingPunct="1"/>
            <a:r>
              <a:rPr lang="en-US" b="0" dirty="0" smtClean="0">
                <a:solidFill>
                  <a:schemeClr val="bg1"/>
                </a:solidFill>
                <a:effectLst/>
                <a:latin typeface="Arial Black" pitchFamily="-128" charset="0"/>
              </a:rPr>
              <a:t>Satin Weave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8610600" cy="4724400"/>
          </a:xfrm>
        </p:spPr>
        <p:txBody>
          <a:bodyPr/>
          <a:lstStyle/>
          <a:p>
            <a:pPr>
              <a:spcBef>
                <a:spcPct val="40000"/>
              </a:spcBef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The yarn interlacing is not uniform</a:t>
            </a:r>
          </a:p>
          <a:p>
            <a:pPr>
              <a:spcBef>
                <a:spcPct val="40000"/>
              </a:spcBef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Creates long floats</a:t>
            </a:r>
          </a:p>
          <a:p>
            <a:pPr>
              <a:spcBef>
                <a:spcPct val="40000"/>
              </a:spcBef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Interlacing weave passes over four or more </a:t>
            </a: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yarns (4 or more over, 1 under)</a:t>
            </a:r>
            <a:endParaRPr lang="en-US" sz="3600" b="0" dirty="0" smtClean="0">
              <a:solidFill>
                <a:schemeClr val="bg1"/>
              </a:solidFill>
              <a:effectLst/>
              <a:latin typeface="Arial" charset="0"/>
            </a:endParaRPr>
          </a:p>
          <a:p>
            <a:pPr>
              <a:spcBef>
                <a:spcPct val="40000"/>
              </a:spcBef>
              <a:buClr>
                <a:schemeClr val="tx1"/>
              </a:buClr>
              <a:buSzTx/>
              <a:buFont typeface="Wingdings" pitchFamily="2" charset="2"/>
              <a:buChar char="§"/>
            </a:pPr>
            <a:r>
              <a:rPr lang="en-US" sz="3600" b="0" dirty="0" smtClean="0">
                <a:solidFill>
                  <a:schemeClr val="bg1"/>
                </a:solidFill>
                <a:effectLst/>
                <a:latin typeface="Arial" charset="0"/>
              </a:rPr>
              <a:t>Satin is the most obvious example</a:t>
            </a:r>
          </a:p>
        </p:txBody>
      </p:sp>
      <p:sp>
        <p:nvSpPr>
          <p:cNvPr id="122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C3B088-32F9-465C-906A-DA33A995E699}" type="slidenum">
              <a:rPr lang="en-US"/>
              <a:pPr/>
              <a:t>3</a:t>
            </a:fld>
            <a:endParaRPr lang="en-US"/>
          </a:p>
        </p:txBody>
      </p:sp>
      <p:pic>
        <p:nvPicPr>
          <p:cNvPr id="1229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4495800"/>
            <a:ext cx="2601913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3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118</Words>
  <Application>Microsoft Office PowerPoint</Application>
  <PresentationFormat>On-screen Show (4:3)</PresentationFormat>
  <Paragraphs>26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Plain Weave</vt:lpstr>
      <vt:lpstr>Twill Weave</vt:lpstr>
      <vt:lpstr>Satin Weave</vt:lpstr>
    </vt:vector>
  </TitlesOfParts>
  <Company>CBSD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Fibers:  Weave Patterns</dc:title>
  <dc:creator>Jennifer Krepps</dc:creator>
  <cp:lastModifiedBy>jatkiss</cp:lastModifiedBy>
  <cp:revision>3</cp:revision>
  <dcterms:created xsi:type="dcterms:W3CDTF">2008-11-10T15:36:12Z</dcterms:created>
  <dcterms:modified xsi:type="dcterms:W3CDTF">2010-10-27T17:19:26Z</dcterms:modified>
</cp:coreProperties>
</file>